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26" r:id="rId2"/>
    <p:sldId id="1735" r:id="rId3"/>
    <p:sldId id="1736" r:id="rId4"/>
    <p:sldId id="1737" r:id="rId5"/>
    <p:sldId id="173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440. KHAM KHUAPI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Doh</a:t>
            </a:r>
            <a:r>
              <a:rPr lang="en-US" sz="1500" dirty="0"/>
              <a:t> is  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074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545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Singtehte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499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tang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8410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982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440. KHAM KHUAPI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2018-12-15T07:23:16Z</dcterms:modified>
</cp:coreProperties>
</file>